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72" r:id="rId5"/>
    <p:sldId id="259" r:id="rId6"/>
    <p:sldId id="266" r:id="rId7"/>
    <p:sldId id="268" r:id="rId8"/>
    <p:sldId id="267" r:id="rId9"/>
    <p:sldId id="269" r:id="rId10"/>
    <p:sldId id="271" r:id="rId11"/>
    <p:sldId id="270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65421" autoAdjust="0"/>
  </p:normalViewPr>
  <p:slideViewPr>
    <p:cSldViewPr>
      <p:cViewPr varScale="1">
        <p:scale>
          <a:sx n="52" d="100"/>
          <a:sy n="52" d="100"/>
        </p:scale>
        <p:origin x="-16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818840-A48F-435E-A3A0-305BC7A214F1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48338-777B-46FE-B3F0-30EE85D8BF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48338-777B-46FE-B3F0-30EE85D8BFB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28600"/>
            <a:ext cx="5181600" cy="2362200"/>
          </a:xfrm>
        </p:spPr>
        <p:txBody>
          <a:bodyPr>
            <a:normAutofit fontScale="90000"/>
          </a:bodyPr>
          <a:lstStyle/>
          <a:p>
            <a:r>
              <a:rPr lang="en-US" sz="16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6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imagesCATIDQQ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2743200"/>
            <a:ext cx="4419600" cy="3657601"/>
          </a:xfrm>
          <a:prstGeom prst="rect">
            <a:avLst/>
          </a:prstGeom>
        </p:spPr>
      </p:pic>
      <p:pic>
        <p:nvPicPr>
          <p:cNvPr id="5" name="Picture 4" descr="Dup(01)IMG_20130720_113530.jpg"/>
          <p:cNvPicPr>
            <a:picLocks noChangeAspect="1"/>
          </p:cNvPicPr>
          <p:nvPr/>
        </p:nvPicPr>
        <p:blipFill>
          <a:blip r:embed="rId3" cstate="print"/>
          <a:srcRect t="8823" b="17647"/>
          <a:stretch>
            <a:fillRect/>
          </a:stretch>
        </p:blipFill>
        <p:spPr>
          <a:xfrm>
            <a:off x="6934200" y="457200"/>
            <a:ext cx="19431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3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nderstanding-Your-Compu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752600"/>
            <a:ext cx="5426363" cy="3581400"/>
          </a:xfrm>
          <a:prstGeom prst="rect">
            <a:avLst/>
          </a:prstGeom>
        </p:spPr>
      </p:pic>
      <p:pic>
        <p:nvPicPr>
          <p:cNvPr id="12" name="Picture 11" descr="imagesCA3O5IH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4274679"/>
            <a:ext cx="2743200" cy="258332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81000" y="228600"/>
            <a:ext cx="8001000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C00000"/>
                </a:solidFill>
              </a:rPr>
              <a:t>ছবি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কম্পিউটারের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বিভিন্ন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অংশের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নাম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বল</a:t>
            </a:r>
            <a:endParaRPr lang="en-US" sz="4400" dirty="0">
              <a:solidFill>
                <a:srgbClr val="C00000"/>
              </a:solidFill>
            </a:endParaRPr>
          </a:p>
        </p:txBody>
      </p:sp>
      <p:pic>
        <p:nvPicPr>
          <p:cNvPr id="6" name="Picture 5" descr="imagesCA5P5D2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 flipV="1">
            <a:off x="304800" y="2638424"/>
            <a:ext cx="1371600" cy="857250"/>
          </a:xfrm>
          <a:prstGeom prst="rect">
            <a:avLst/>
          </a:prstGeom>
        </p:spPr>
      </p:pic>
      <p:pic>
        <p:nvPicPr>
          <p:cNvPr id="7" name="Picture 6" descr="imagesCAZ62WPB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06218" y="2133600"/>
            <a:ext cx="1999581" cy="18383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676400"/>
            <a:ext cx="8382000" cy="415498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১।কম্পিউটারের ৫টি </a:t>
            </a:r>
            <a:r>
              <a:rPr lang="en-US" sz="8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অংশের</a:t>
            </a:r>
            <a:r>
              <a:rPr lang="en-US" sz="8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8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8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8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লেখ</a:t>
            </a:r>
            <a:endParaRPr lang="en-US" sz="88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8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২।আউটপুট </a:t>
            </a:r>
            <a:r>
              <a:rPr lang="en-US" sz="8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8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8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83264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39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39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199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endParaRPr lang="en-US" sz="199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382000" cy="53340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5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পরিচিতিঃ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নামঃমুহাইমিন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পদবিঃসহকারি</a:t>
            </a:r>
            <a:r>
              <a:rPr lang="en-US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কুলাউড়া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828800" y="5791200"/>
          <a:ext cx="4815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3960"/>
                <a:gridCol w="1203960"/>
                <a:gridCol w="1203960"/>
                <a:gridCol w="120396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228600"/>
            <a:ext cx="9144000" cy="74789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00B050"/>
                </a:solidFill>
              </a:rPr>
              <a:t>          </a:t>
            </a:r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পরিচিতিঃ</a:t>
            </a:r>
            <a:endParaRPr lang="en-US" sz="8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8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80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8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80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8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8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8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8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8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৫ ম</a:t>
            </a:r>
          </a:p>
          <a:p>
            <a:r>
              <a:rPr lang="en-US" sz="8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8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8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জীবনে</a:t>
            </a:r>
            <a:r>
              <a:rPr lang="en-US" sz="8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en-US" sz="8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8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8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8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8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৪০মি</a:t>
            </a:r>
            <a:endParaRPr lang="en-US" sz="8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0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nderstanding-Your-Compu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837312"/>
            <a:ext cx="5791200" cy="46490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B0F0"/>
                </a:solidFill>
              </a:rPr>
              <a:t>ছবিগুলো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</a:rPr>
              <a:t>দেখ</a:t>
            </a:r>
            <a:endParaRPr lang="en-US" sz="2000" dirty="0">
              <a:solidFill>
                <a:srgbClr val="00B0F0"/>
              </a:solidFill>
            </a:endParaRPr>
          </a:p>
        </p:txBody>
      </p:sp>
      <p:pic>
        <p:nvPicPr>
          <p:cNvPr id="10" name="Picture 9" descr="thCARU63H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2743200"/>
            <a:ext cx="2362200" cy="1676400"/>
          </a:xfrm>
          <a:prstGeom prst="rect">
            <a:avLst/>
          </a:prstGeom>
        </p:spPr>
      </p:pic>
      <p:pic>
        <p:nvPicPr>
          <p:cNvPr id="11" name="Picture 10" descr="thCA89L66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914400"/>
            <a:ext cx="3352800" cy="1828800"/>
          </a:xfrm>
          <a:prstGeom prst="rect">
            <a:avLst/>
          </a:prstGeom>
        </p:spPr>
      </p:pic>
      <p:pic>
        <p:nvPicPr>
          <p:cNvPr id="12" name="Picture 11" descr="thCA6QEX6G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4400" y="4572000"/>
            <a:ext cx="2286000" cy="2286000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nderstanding-Your-Compu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837312"/>
            <a:ext cx="5791200" cy="46490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B0F0"/>
                </a:solidFill>
              </a:rPr>
              <a:t>ছবিগুলো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</a:rPr>
              <a:t>দেখ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0" y="60198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endParaRPr lang="en-US" sz="4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thCARU63H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2743200"/>
            <a:ext cx="2362200" cy="1676400"/>
          </a:xfrm>
          <a:prstGeom prst="rect">
            <a:avLst/>
          </a:prstGeom>
        </p:spPr>
      </p:pic>
      <p:pic>
        <p:nvPicPr>
          <p:cNvPr id="11" name="Picture 10" descr="thCA89L66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914400"/>
            <a:ext cx="3352800" cy="1828800"/>
          </a:xfrm>
          <a:prstGeom prst="rect">
            <a:avLst/>
          </a:prstGeom>
        </p:spPr>
      </p:pic>
      <p:pic>
        <p:nvPicPr>
          <p:cNvPr id="12" name="Picture 11" descr="thCA6QEX6G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4400" y="4572000"/>
            <a:ext cx="2286000" cy="2286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04800" y="7620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7030A0"/>
                </a:solidFill>
              </a:rPr>
              <a:t>রেডিও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71800" y="26670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টেলিভিশন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51054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টেলিফোন</a:t>
            </a:r>
            <a:endParaRPr lang="en-US" sz="3200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762000"/>
            <a:ext cx="8305800" cy="184665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আজ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অংশের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জানবঃ</a:t>
            </a:r>
            <a:endParaRPr lang="en-US" sz="5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0.47222 C 0.19132 0.47222 0.35417 0.5368 0.35417 0.61667 C 0.35417 0.69583 0.19132 0.76111 -0.00833 0.76111 C -0.20833 0.76111 -0.37083 0.69583 -0.37083 0.61667 C -0.37083 0.5368 -0.20833 0.47222 -0.00833 0.47222 Z " pathEditMode="relative" rAng="0" ptsTypes="fffff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990600"/>
            <a:ext cx="7467600" cy="50783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ফলঃ</a:t>
            </a:r>
            <a:endParaRPr lang="en-US" sz="6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-</a:t>
            </a:r>
          </a:p>
          <a:p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১।কম্পিউটারের 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অংশের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52400"/>
            <a:ext cx="8686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6600" dirty="0" smtClean="0">
                <a:solidFill>
                  <a:srgbClr val="00B050"/>
                </a:solidFill>
              </a:rPr>
              <a:t>  </a:t>
            </a:r>
            <a:r>
              <a:rPr lang="en-US" sz="6600" dirty="0" err="1" smtClean="0">
                <a:solidFill>
                  <a:srgbClr val="00B050"/>
                </a:solidFill>
              </a:rPr>
              <a:t>বিভিন্ন</a:t>
            </a:r>
            <a:r>
              <a:rPr lang="en-US" sz="6600" dirty="0" smtClean="0">
                <a:solidFill>
                  <a:srgbClr val="00B050"/>
                </a:solidFill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</a:rPr>
              <a:t>অংশ</a:t>
            </a:r>
            <a:endParaRPr lang="en-US" sz="6600" dirty="0">
              <a:solidFill>
                <a:srgbClr val="00B050"/>
              </a:solidFill>
            </a:endParaRPr>
          </a:p>
        </p:txBody>
      </p:sp>
      <p:pic>
        <p:nvPicPr>
          <p:cNvPr id="5" name="Picture 4" descr="Understanding-Your-Compu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752600"/>
            <a:ext cx="4953000" cy="32689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1066800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মনিটর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143000" y="16764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72000" y="106680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সিপিইউ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4267994" y="1524794"/>
            <a:ext cx="685800" cy="379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800600" y="4724399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মাউস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3200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কী-বোর্ড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838200" y="3581400"/>
            <a:ext cx="762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343400" y="4572000"/>
            <a:ext cx="990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imagesCA3O5IH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4274679"/>
            <a:ext cx="2743200" cy="2583321"/>
          </a:xfrm>
          <a:prstGeom prst="rect">
            <a:avLst/>
          </a:prstGeom>
        </p:spPr>
      </p:pic>
      <p:cxnSp>
        <p:nvCxnSpPr>
          <p:cNvPr id="15" name="Straight Arrow Connector 14"/>
          <p:cNvCxnSpPr/>
          <p:nvPr/>
        </p:nvCxnSpPr>
        <p:spPr>
          <a:xfrm flipV="1">
            <a:off x="4800600" y="5638800"/>
            <a:ext cx="1447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200400" y="5486400"/>
            <a:ext cx="15240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স্পিকার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400" y="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উপস্থাপনাঃ</a:t>
            </a:r>
            <a:endParaRPr lang="en-US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8" name="Picture 17" descr="imagesCA5P5D2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3071812"/>
            <a:ext cx="1828800" cy="11430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705600" y="2057400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প্রিন্টার</a:t>
            </a:r>
            <a:endParaRPr lang="en-US" sz="4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rot="16200000" flipH="1">
            <a:off x="7924800" y="2438400"/>
            <a:ext cx="685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9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9" grpId="1"/>
      <p:bldP spid="9" grpId="2"/>
      <p:bldP spid="13" grpId="0"/>
      <p:bldP spid="13" grpId="1"/>
      <p:bldP spid="13" grpId="2"/>
      <p:bldP spid="21" grpId="0" animBg="1"/>
      <p:bldP spid="21" grpId="1" animBg="1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457200"/>
            <a:ext cx="1157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দলীয়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কাজঃ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840968"/>
            <a:ext cx="8534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নং-১।৩টি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আধুনিক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mtClean="0">
                <a:latin typeface="NikoshBAN" pitchFamily="2" charset="0"/>
                <a:cs typeface="NikoshBAN" pitchFamily="2" charset="0"/>
              </a:rPr>
              <a:t>নং-২।৩টি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আধুনিক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110</Words>
  <Application>Microsoft Office PowerPoint</Application>
  <PresentationFormat>On-screen Show (4:3)</PresentationFormat>
  <Paragraphs>35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স্বাগতম</vt:lpstr>
      <vt:lpstr>পরিচিতিঃ নামঃমুহাইমিন পদবিঃসহকারি শিক্ষক  কুলাউড়া ।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pti mowlobibazar</dc:creator>
  <cp:lastModifiedBy>pti mowlobibazar</cp:lastModifiedBy>
  <cp:revision>115</cp:revision>
  <dcterms:created xsi:type="dcterms:W3CDTF">2006-08-16T00:00:00Z</dcterms:created>
  <dcterms:modified xsi:type="dcterms:W3CDTF">2014-05-13T03:23:44Z</dcterms:modified>
</cp:coreProperties>
</file>